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8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6" r:id="rId35"/>
    <p:sldId id="305" r:id="rId36"/>
    <p:sldId id="304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𝑖_𝑠𝑒𝑔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𝑖(𝑥,𝑦)≤𝑇@1 𝑖𝑓 𝑖(𝑥,𝑦)&gt;𝑇)┤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r="-1015"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𝑖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4.svg"/><Relationship Id="rId18" Type="http://schemas.openxmlformats.org/officeDocument/2006/relationships/image" Target="../media/image16.png"/><Relationship Id="rId3" Type="http://schemas.openxmlformats.org/officeDocument/2006/relationships/diagramLayout" Target="../diagrams/layout6.xml"/><Relationship Id="rId21" Type="http://schemas.openxmlformats.org/officeDocument/2006/relationships/image" Target="../media/image38.svg"/><Relationship Id="rId7" Type="http://schemas.openxmlformats.org/officeDocument/2006/relationships/diagramData" Target="../diagrams/data8.xml"/><Relationship Id="rId12" Type="http://schemas.openxmlformats.org/officeDocument/2006/relationships/image" Target="../media/image33.png"/><Relationship Id="rId17" Type="http://schemas.openxmlformats.org/officeDocument/2006/relationships/image" Target="../media/image15.svg"/><Relationship Id="rId2" Type="http://schemas.openxmlformats.org/officeDocument/2006/relationships/diagramData" Target="../diagrams/data7.xml"/><Relationship Id="rId16" Type="http://schemas.openxmlformats.org/officeDocument/2006/relationships/image" Target="../media/image14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32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17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.sv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4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" Type="http://schemas.openxmlformats.org/officeDocument/2006/relationships/image" Target="../media/image4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32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5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4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89666269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89666269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7635494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7635494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611FC-7763-64C4-B5E7-06EC8391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BBB16E-4F07-5210-4B7E-743F25697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7137D2-28D7-6867-E94F-4E16CA55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7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B7A41-1E39-EB8F-F5C5-9B286D47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7B80B7-E454-7127-5F3E-BD27E4DB3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0CF9FB2-F8ED-369A-F62C-2F3D3CA6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306" y="2409115"/>
            <a:ext cx="2593388" cy="162324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EEF7D1F-9228-9D78-7465-4AF7D5C107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4"/>
          <a:stretch/>
        </p:blipFill>
        <p:spPr>
          <a:xfrm>
            <a:off x="1608490" y="2409115"/>
            <a:ext cx="2424945" cy="162324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EF5A987-8B17-2D93-9C45-0BADE8E25C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7"/>
          <a:stretch/>
        </p:blipFill>
        <p:spPr>
          <a:xfrm>
            <a:off x="7928889" y="2412491"/>
            <a:ext cx="2654621" cy="1623246"/>
          </a:xfrm>
          <a:prstGeom prst="rect">
            <a:avLst/>
          </a:prstGeom>
        </p:spPr>
      </p:pic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0F8C802D-D67A-5BF5-EAEF-F79E85BAA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45" y="4303732"/>
            <a:ext cx="4761877" cy="1633817"/>
          </a:xfrm>
          <a:prstGeom prst="rect">
            <a:avLst/>
          </a:prstGeom>
        </p:spPr>
      </p:pic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6B0640FF-85FA-BABD-66B6-18831BD3B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31" y="4303732"/>
            <a:ext cx="4754961" cy="1623245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D5A4679-B8E9-4CF6-4FCE-72C574C68F8F}"/>
              </a:ext>
            </a:extLst>
          </p:cNvPr>
          <p:cNvSpPr txBox="1"/>
          <p:nvPr/>
        </p:nvSpPr>
        <p:spPr>
          <a:xfrm>
            <a:off x="1097280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6FA54689-A14C-B9BC-DE47-889DBA1930F3}"/>
              </a:ext>
            </a:extLst>
          </p:cNvPr>
          <p:cNvSpPr/>
          <p:nvPr/>
        </p:nvSpPr>
        <p:spPr>
          <a:xfrm>
            <a:off x="7649489" y="3082240"/>
            <a:ext cx="558800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Pfeil: nach rechts 37">
            <a:extLst>
              <a:ext uri="{FF2B5EF4-FFF2-40B4-BE49-F238E27FC236}">
                <a16:creationId xmlns:a16="http://schemas.microsoft.com/office/drawing/2014/main" id="{B6B960FF-DF32-D1C5-78AA-3325EB0A1A43}"/>
              </a:ext>
            </a:extLst>
          </p:cNvPr>
          <p:cNvSpPr/>
          <p:nvPr/>
        </p:nvSpPr>
        <p:spPr>
          <a:xfrm flipH="1">
            <a:off x="3787320" y="3082239"/>
            <a:ext cx="558800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496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Microsoft Office PowerPoint</Application>
  <PresentationFormat>Breitbild</PresentationFormat>
  <Paragraphs>280</Paragraphs>
  <Slides>36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Otsu Thresholding</vt:lpstr>
      <vt:lpstr>Otsu Thresholding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38</cp:revision>
  <dcterms:created xsi:type="dcterms:W3CDTF">2022-05-14T09:56:11Z</dcterms:created>
  <dcterms:modified xsi:type="dcterms:W3CDTF">2022-05-17T15:29:54Z</dcterms:modified>
</cp:coreProperties>
</file>